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2CC-7256-477D-813F-ED98CB29E37F}" type="datetimeFigureOut">
              <a:rPr lang="tr-TR" smtClean="0"/>
              <a:t>15.08.2023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143-753D-4754-86F6-66698D34E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38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2CC-7256-477D-813F-ED98CB29E37F}" type="datetimeFigureOut">
              <a:rPr lang="tr-TR" smtClean="0"/>
              <a:t>15.08.2023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143-753D-4754-86F6-66698D34E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105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2CC-7256-477D-813F-ED98CB29E37F}" type="datetimeFigureOut">
              <a:rPr lang="tr-TR" smtClean="0"/>
              <a:t>15.08.2023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143-753D-4754-86F6-66698D34E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16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2CC-7256-477D-813F-ED98CB29E37F}" type="datetimeFigureOut">
              <a:rPr lang="tr-TR" smtClean="0"/>
              <a:t>15.08.2023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143-753D-4754-86F6-66698D34E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57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2CC-7256-477D-813F-ED98CB29E37F}" type="datetimeFigureOut">
              <a:rPr lang="tr-TR" smtClean="0"/>
              <a:t>15.08.2023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143-753D-4754-86F6-66698D34E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67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2CC-7256-477D-813F-ED98CB29E37F}" type="datetimeFigureOut">
              <a:rPr lang="tr-TR" smtClean="0"/>
              <a:t>15.08.2023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143-753D-4754-86F6-66698D34E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29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2CC-7256-477D-813F-ED98CB29E37F}" type="datetimeFigureOut">
              <a:rPr lang="tr-TR" smtClean="0"/>
              <a:t>15.08.2023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143-753D-4754-86F6-66698D34E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71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2CC-7256-477D-813F-ED98CB29E37F}" type="datetimeFigureOut">
              <a:rPr lang="tr-TR" smtClean="0"/>
              <a:t>15.08.2023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143-753D-4754-86F6-66698D34E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91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2CC-7256-477D-813F-ED98CB29E37F}" type="datetimeFigureOut">
              <a:rPr lang="tr-TR" smtClean="0"/>
              <a:t>15.08.2023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143-753D-4754-86F6-66698D34E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88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2CC-7256-477D-813F-ED98CB29E37F}" type="datetimeFigureOut">
              <a:rPr lang="tr-TR" smtClean="0"/>
              <a:t>15.08.2023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143-753D-4754-86F6-66698D34E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13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2CC-7256-477D-813F-ED98CB29E37F}" type="datetimeFigureOut">
              <a:rPr lang="tr-TR" smtClean="0"/>
              <a:t>15.08.2023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4143-753D-4754-86F6-66698D34E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87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42CC-7256-477D-813F-ED98CB29E37F}" type="datetimeFigureOut">
              <a:rPr lang="tr-TR" smtClean="0"/>
              <a:t>15.08.2023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04143-753D-4754-86F6-66698D34E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55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Şube Müdürleri Derneğ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132" y="1620443"/>
            <a:ext cx="2152651" cy="5349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etin kutusu 6"/>
          <p:cNvSpPr txBox="1"/>
          <p:nvPr/>
        </p:nvSpPr>
        <p:spPr>
          <a:xfrm>
            <a:off x="4394719" y="3590739"/>
            <a:ext cx="2696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#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MüdürlerNeBekliyor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478693" y="2547257"/>
            <a:ext cx="209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Tarih : 21.08.2023 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478693" y="3068998"/>
            <a:ext cx="209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Saat  : 17.15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4749282" y="1926771"/>
            <a:ext cx="1987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Twitter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Etkinliği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4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3144</TotalTime>
  <Words>10</Words>
  <Application>Microsoft Office PowerPoint</Application>
  <PresentationFormat>Geniş ekran</PresentationFormat>
  <Paragraphs>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Cengiz CEBECI</dc:creator>
  <cp:lastModifiedBy>Cengiz CEBECI</cp:lastModifiedBy>
  <cp:revision>4</cp:revision>
  <dcterms:created xsi:type="dcterms:W3CDTF">2023-08-15T10:33:05Z</dcterms:created>
  <dcterms:modified xsi:type="dcterms:W3CDTF">2023-08-17T14:58:03Z</dcterms:modified>
</cp:coreProperties>
</file>